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handoutMasterIdLst>
    <p:handoutMasterId r:id="rId14"/>
  </p:handoutMasterIdLst>
  <p:sldIdLst>
    <p:sldId id="256" r:id="rId2"/>
    <p:sldId id="257" r:id="rId3"/>
    <p:sldId id="269" r:id="rId4"/>
    <p:sldId id="259" r:id="rId5"/>
    <p:sldId id="260" r:id="rId6"/>
    <p:sldId id="261" r:id="rId7"/>
    <p:sldId id="263" r:id="rId8"/>
    <p:sldId id="264" r:id="rId9"/>
    <p:sldId id="265" r:id="rId10"/>
    <p:sldId id="266" r:id="rId11"/>
    <p:sldId id="267" r:id="rId1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B3C1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B301B821-A1FF-4177-AEE7-76D212191A09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006" autoAdjust="0"/>
    <p:restoredTop sz="94660"/>
  </p:normalViewPr>
  <p:slideViewPr>
    <p:cSldViewPr snapToGrid="0">
      <p:cViewPr varScale="1">
        <p:scale>
          <a:sx n="119" d="100"/>
          <a:sy n="119" d="100"/>
        </p:scale>
        <p:origin x="96" y="3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65" d="100"/>
          <a:sy n="65" d="100"/>
        </p:scale>
        <p:origin x="2784" y="48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handoutMaster" Target="handoutMasters/handoutMaster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1DDEAAE-DE55-45A3-A4F7-3874E0140D37}" type="doc">
      <dgm:prSet loTypeId="urn:microsoft.com/office/officeart/2009/3/layout/StepUpProcess" loCatId="process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E4D23657-D1E8-4B22-974B-8DC90813F51B}">
      <dgm:prSet phldrT="[Text]"/>
      <dgm:spPr/>
      <dgm:t>
        <a:bodyPr/>
        <a:lstStyle/>
        <a:p>
          <a:r>
            <a:rPr lang="en-US"/>
            <a:t>Step 1 </a:t>
          </a:r>
          <a:br>
            <a:rPr lang="en-US"/>
          </a:br>
          <a:r>
            <a:rPr lang="en-US"/>
            <a:t>Title</a:t>
          </a:r>
          <a:endParaRPr lang="en-US" dirty="0"/>
        </a:p>
      </dgm:t>
    </dgm:pt>
    <dgm:pt modelId="{89EF0911-2234-42D0-AEF3-7FADAFD12999}" type="parTrans" cxnId="{99F95D8E-A851-4953-A3C5-9BF7753ED9FA}">
      <dgm:prSet/>
      <dgm:spPr/>
      <dgm:t>
        <a:bodyPr/>
        <a:lstStyle/>
        <a:p>
          <a:endParaRPr lang="en-US"/>
        </a:p>
      </dgm:t>
    </dgm:pt>
    <dgm:pt modelId="{529487B0-19AA-4AAC-8F83-CF2C113EB84D}" type="sibTrans" cxnId="{99F95D8E-A851-4953-A3C5-9BF7753ED9FA}">
      <dgm:prSet/>
      <dgm:spPr/>
      <dgm:t>
        <a:bodyPr/>
        <a:lstStyle/>
        <a:p>
          <a:endParaRPr lang="en-US"/>
        </a:p>
      </dgm:t>
    </dgm:pt>
    <dgm:pt modelId="{EF034794-D109-40B6-8FA2-8971C3123AB6}">
      <dgm:prSet phldrT="[Text]"/>
      <dgm:spPr/>
      <dgm:t>
        <a:bodyPr/>
        <a:lstStyle/>
        <a:p>
          <a:r>
            <a:rPr lang="en-US" dirty="0"/>
            <a:t>Step 2</a:t>
          </a:r>
          <a:br>
            <a:rPr lang="en-US" dirty="0"/>
          </a:br>
          <a:r>
            <a:rPr lang="en-US" dirty="0"/>
            <a:t>Title</a:t>
          </a:r>
        </a:p>
      </dgm:t>
    </dgm:pt>
    <dgm:pt modelId="{64D09C75-3D44-4CEF-9459-5C91DB44A9EA}" type="parTrans" cxnId="{80FF73C0-9BCD-436E-A85B-D6D7D322462C}">
      <dgm:prSet/>
      <dgm:spPr/>
      <dgm:t>
        <a:bodyPr/>
        <a:lstStyle/>
        <a:p>
          <a:endParaRPr lang="en-US"/>
        </a:p>
      </dgm:t>
    </dgm:pt>
    <dgm:pt modelId="{CDDFC891-FC62-4131-A642-2D94388BCCE2}" type="sibTrans" cxnId="{80FF73C0-9BCD-436E-A85B-D6D7D322462C}">
      <dgm:prSet/>
      <dgm:spPr/>
      <dgm:t>
        <a:bodyPr/>
        <a:lstStyle/>
        <a:p>
          <a:endParaRPr lang="en-US"/>
        </a:p>
      </dgm:t>
    </dgm:pt>
    <dgm:pt modelId="{15E11DBD-E9B5-4BCF-A56C-7AAE26CE30DC}">
      <dgm:prSet phldrT="[Text]"/>
      <dgm:spPr/>
      <dgm:t>
        <a:bodyPr/>
        <a:lstStyle/>
        <a:p>
          <a:r>
            <a:rPr lang="en-US" dirty="0"/>
            <a:t>Step 3</a:t>
          </a:r>
          <a:br>
            <a:rPr lang="en-US" dirty="0"/>
          </a:br>
          <a:r>
            <a:rPr lang="en-US" dirty="0"/>
            <a:t>Title</a:t>
          </a:r>
        </a:p>
      </dgm:t>
    </dgm:pt>
    <dgm:pt modelId="{B7B43D5B-12E9-44B1-B818-4B50F6AD3C0A}" type="parTrans" cxnId="{5E0737F0-6DE4-4885-BC59-82E10D617E50}">
      <dgm:prSet/>
      <dgm:spPr/>
      <dgm:t>
        <a:bodyPr/>
        <a:lstStyle/>
        <a:p>
          <a:endParaRPr lang="en-US"/>
        </a:p>
      </dgm:t>
    </dgm:pt>
    <dgm:pt modelId="{329BDEDB-415B-4AB3-B964-E819D0C56DBB}" type="sibTrans" cxnId="{5E0737F0-6DE4-4885-BC59-82E10D617E50}">
      <dgm:prSet/>
      <dgm:spPr/>
      <dgm:t>
        <a:bodyPr/>
        <a:lstStyle/>
        <a:p>
          <a:endParaRPr lang="en-US"/>
        </a:p>
      </dgm:t>
    </dgm:pt>
    <dgm:pt modelId="{778AA374-0E17-4AEA-8EB6-0C342D57D8D8}">
      <dgm:prSet phldrT="[Text]"/>
      <dgm:spPr/>
      <dgm:t>
        <a:bodyPr/>
        <a:lstStyle/>
        <a:p>
          <a:r>
            <a:rPr lang="en-US" dirty="0"/>
            <a:t>Step 4</a:t>
          </a:r>
          <a:br>
            <a:rPr lang="en-US" dirty="0"/>
          </a:br>
          <a:r>
            <a:rPr lang="en-US" dirty="0"/>
            <a:t>Title</a:t>
          </a:r>
        </a:p>
      </dgm:t>
    </dgm:pt>
    <dgm:pt modelId="{5E28F01D-9664-415C-A0CD-EBFDAB29426C}" type="parTrans" cxnId="{6F55886F-2AC8-4F4F-B328-821CB3A2117B}">
      <dgm:prSet/>
      <dgm:spPr/>
      <dgm:t>
        <a:bodyPr/>
        <a:lstStyle/>
        <a:p>
          <a:endParaRPr lang="en-US"/>
        </a:p>
      </dgm:t>
    </dgm:pt>
    <dgm:pt modelId="{1A604594-E883-4DA9-8A2A-16DFACE8640A}" type="sibTrans" cxnId="{6F55886F-2AC8-4F4F-B328-821CB3A2117B}">
      <dgm:prSet/>
      <dgm:spPr/>
      <dgm:t>
        <a:bodyPr/>
        <a:lstStyle/>
        <a:p>
          <a:endParaRPr lang="en-US"/>
        </a:p>
      </dgm:t>
    </dgm:pt>
    <dgm:pt modelId="{05F1A7D0-6E45-49DA-80B3-7FF4B8783E58}">
      <dgm:prSet phldrT="[Text]"/>
      <dgm:spPr/>
      <dgm:t>
        <a:bodyPr/>
        <a:lstStyle/>
        <a:p>
          <a:r>
            <a:rPr lang="en-US" dirty="0"/>
            <a:t>Step 5</a:t>
          </a:r>
          <a:br>
            <a:rPr lang="en-US" dirty="0"/>
          </a:br>
          <a:r>
            <a:rPr lang="en-US" dirty="0"/>
            <a:t>Title</a:t>
          </a:r>
        </a:p>
      </dgm:t>
    </dgm:pt>
    <dgm:pt modelId="{3ECE110E-B07E-4F19-B2DF-3E42E99B2E8D}" type="parTrans" cxnId="{33A927E1-3C94-4A92-8DB3-42886008240C}">
      <dgm:prSet/>
      <dgm:spPr/>
      <dgm:t>
        <a:bodyPr/>
        <a:lstStyle/>
        <a:p>
          <a:endParaRPr lang="en-US"/>
        </a:p>
      </dgm:t>
    </dgm:pt>
    <dgm:pt modelId="{47B1D0F3-117D-4CE7-9037-3F5A4995054A}" type="sibTrans" cxnId="{33A927E1-3C94-4A92-8DB3-42886008240C}">
      <dgm:prSet/>
      <dgm:spPr/>
      <dgm:t>
        <a:bodyPr/>
        <a:lstStyle/>
        <a:p>
          <a:endParaRPr lang="en-US"/>
        </a:p>
      </dgm:t>
    </dgm:pt>
    <dgm:pt modelId="{EB3CB291-E23A-4667-A32E-A640A76557A1}" type="pres">
      <dgm:prSet presAssocID="{41DDEAAE-DE55-45A3-A4F7-3874E0140D37}" presName="rootnode" presStyleCnt="0">
        <dgm:presLayoutVars>
          <dgm:chMax/>
          <dgm:chPref/>
          <dgm:dir/>
          <dgm:animLvl val="lvl"/>
        </dgm:presLayoutVars>
      </dgm:prSet>
      <dgm:spPr/>
      <dgm:t>
        <a:bodyPr/>
        <a:lstStyle/>
        <a:p>
          <a:endParaRPr lang="en-US"/>
        </a:p>
      </dgm:t>
    </dgm:pt>
    <dgm:pt modelId="{01035298-0CF7-4145-8EE2-24DBFEAF33BB}" type="pres">
      <dgm:prSet presAssocID="{E4D23657-D1E8-4B22-974B-8DC90813F51B}" presName="composite" presStyleCnt="0"/>
      <dgm:spPr/>
    </dgm:pt>
    <dgm:pt modelId="{21E1F518-1190-4883-914B-1FB66E6D3A63}" type="pres">
      <dgm:prSet presAssocID="{E4D23657-D1E8-4B22-974B-8DC90813F51B}" presName="LShape" presStyleLbl="alignNode1" presStyleIdx="0" presStyleCnt="9"/>
      <dgm:spPr/>
    </dgm:pt>
    <dgm:pt modelId="{80B372F1-8EF3-4532-ACC6-E65E1D63ACA2}" type="pres">
      <dgm:prSet presAssocID="{E4D23657-D1E8-4B22-974B-8DC90813F51B}" presName="ParentText" presStyleLbl="revTx" presStyleIdx="0" presStyleCnt="5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746139E-4627-4CCC-9299-5653D77ED24D}" type="pres">
      <dgm:prSet presAssocID="{E4D23657-D1E8-4B22-974B-8DC90813F51B}" presName="Triangle" presStyleLbl="alignNode1" presStyleIdx="1" presStyleCnt="9"/>
      <dgm:spPr/>
    </dgm:pt>
    <dgm:pt modelId="{780BC64D-2F67-498A-99F6-7EB28080D705}" type="pres">
      <dgm:prSet presAssocID="{529487B0-19AA-4AAC-8F83-CF2C113EB84D}" presName="sibTrans" presStyleCnt="0"/>
      <dgm:spPr/>
    </dgm:pt>
    <dgm:pt modelId="{68E230FA-2656-4C78-B827-58AFD214F445}" type="pres">
      <dgm:prSet presAssocID="{529487B0-19AA-4AAC-8F83-CF2C113EB84D}" presName="space" presStyleCnt="0"/>
      <dgm:spPr/>
    </dgm:pt>
    <dgm:pt modelId="{B07824BD-C1CB-4098-8E38-D3E1F721DF31}" type="pres">
      <dgm:prSet presAssocID="{EF034794-D109-40B6-8FA2-8971C3123AB6}" presName="composite" presStyleCnt="0"/>
      <dgm:spPr/>
    </dgm:pt>
    <dgm:pt modelId="{85769F8C-5820-4CB5-B01D-69A648973D8F}" type="pres">
      <dgm:prSet presAssocID="{EF034794-D109-40B6-8FA2-8971C3123AB6}" presName="LShape" presStyleLbl="alignNode1" presStyleIdx="2" presStyleCnt="9"/>
      <dgm:spPr/>
    </dgm:pt>
    <dgm:pt modelId="{18F7A15A-3ED1-4A32-B700-36B8D6BBE441}" type="pres">
      <dgm:prSet presAssocID="{EF034794-D109-40B6-8FA2-8971C3123AB6}" presName="ParentText" presStyleLbl="revTx" presStyleIdx="1" presStyleCnt="5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6F2BEFC-1674-4E8D-98FF-DE4432BB887C}" type="pres">
      <dgm:prSet presAssocID="{EF034794-D109-40B6-8FA2-8971C3123AB6}" presName="Triangle" presStyleLbl="alignNode1" presStyleIdx="3" presStyleCnt="9"/>
      <dgm:spPr/>
    </dgm:pt>
    <dgm:pt modelId="{E26373E0-D095-405B-9F4A-CC7FBB5BEBD2}" type="pres">
      <dgm:prSet presAssocID="{CDDFC891-FC62-4131-A642-2D94388BCCE2}" presName="sibTrans" presStyleCnt="0"/>
      <dgm:spPr/>
    </dgm:pt>
    <dgm:pt modelId="{8B10941C-73F0-477C-9F3D-EB0A4525ACBE}" type="pres">
      <dgm:prSet presAssocID="{CDDFC891-FC62-4131-A642-2D94388BCCE2}" presName="space" presStyleCnt="0"/>
      <dgm:spPr/>
    </dgm:pt>
    <dgm:pt modelId="{DF2F85E9-6BAE-40EA-8F18-DAFCA3EFFB69}" type="pres">
      <dgm:prSet presAssocID="{15E11DBD-E9B5-4BCF-A56C-7AAE26CE30DC}" presName="composite" presStyleCnt="0"/>
      <dgm:spPr/>
    </dgm:pt>
    <dgm:pt modelId="{A5E67CF4-39ED-4CC8-A27F-E45EA5D3AC44}" type="pres">
      <dgm:prSet presAssocID="{15E11DBD-E9B5-4BCF-A56C-7AAE26CE30DC}" presName="LShape" presStyleLbl="alignNode1" presStyleIdx="4" presStyleCnt="9"/>
      <dgm:spPr/>
    </dgm:pt>
    <dgm:pt modelId="{F0124EB5-2136-46F3-B2F4-41A5196C24A0}" type="pres">
      <dgm:prSet presAssocID="{15E11DBD-E9B5-4BCF-A56C-7AAE26CE30DC}" presName="ParentText" presStyleLbl="revTx" presStyleIdx="2" presStyleCnt="5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5E82CFA-3F05-41CB-A66C-3A904CCE06CE}" type="pres">
      <dgm:prSet presAssocID="{15E11DBD-E9B5-4BCF-A56C-7AAE26CE30DC}" presName="Triangle" presStyleLbl="alignNode1" presStyleIdx="5" presStyleCnt="9"/>
      <dgm:spPr/>
    </dgm:pt>
    <dgm:pt modelId="{F5574CB1-AC1C-4773-A4A7-C4CE14EF6374}" type="pres">
      <dgm:prSet presAssocID="{329BDEDB-415B-4AB3-B964-E819D0C56DBB}" presName="sibTrans" presStyleCnt="0"/>
      <dgm:spPr/>
    </dgm:pt>
    <dgm:pt modelId="{14FCF07D-F999-4928-B62C-1135C3080FD1}" type="pres">
      <dgm:prSet presAssocID="{329BDEDB-415B-4AB3-B964-E819D0C56DBB}" presName="space" presStyleCnt="0"/>
      <dgm:spPr/>
    </dgm:pt>
    <dgm:pt modelId="{2489F161-D1CF-4A3D-8E95-6382395DC25B}" type="pres">
      <dgm:prSet presAssocID="{778AA374-0E17-4AEA-8EB6-0C342D57D8D8}" presName="composite" presStyleCnt="0"/>
      <dgm:spPr/>
    </dgm:pt>
    <dgm:pt modelId="{06EAFCDC-2041-4C37-BE64-7627BAA16382}" type="pres">
      <dgm:prSet presAssocID="{778AA374-0E17-4AEA-8EB6-0C342D57D8D8}" presName="LShape" presStyleLbl="alignNode1" presStyleIdx="6" presStyleCnt="9"/>
      <dgm:spPr/>
    </dgm:pt>
    <dgm:pt modelId="{AFC6068B-131B-444D-AF53-A5A2A6DC9AE7}" type="pres">
      <dgm:prSet presAssocID="{778AA374-0E17-4AEA-8EB6-0C342D57D8D8}" presName="ParentText" presStyleLbl="revTx" presStyleIdx="3" presStyleCnt="5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62C0D9F-BF11-4D63-A28B-80FA21343A28}" type="pres">
      <dgm:prSet presAssocID="{778AA374-0E17-4AEA-8EB6-0C342D57D8D8}" presName="Triangle" presStyleLbl="alignNode1" presStyleIdx="7" presStyleCnt="9"/>
      <dgm:spPr/>
    </dgm:pt>
    <dgm:pt modelId="{F5EC4F6A-2B4F-420C-9BEA-A14EFB832731}" type="pres">
      <dgm:prSet presAssocID="{1A604594-E883-4DA9-8A2A-16DFACE8640A}" presName="sibTrans" presStyleCnt="0"/>
      <dgm:spPr/>
    </dgm:pt>
    <dgm:pt modelId="{41DC2B0B-BD37-48C1-BB85-7F75AC60BB5F}" type="pres">
      <dgm:prSet presAssocID="{1A604594-E883-4DA9-8A2A-16DFACE8640A}" presName="space" presStyleCnt="0"/>
      <dgm:spPr/>
    </dgm:pt>
    <dgm:pt modelId="{D2C6C114-9E17-4E64-9FCF-9C4365FE25B7}" type="pres">
      <dgm:prSet presAssocID="{05F1A7D0-6E45-49DA-80B3-7FF4B8783E58}" presName="composite" presStyleCnt="0"/>
      <dgm:spPr/>
    </dgm:pt>
    <dgm:pt modelId="{BA06DEFD-3E20-41CA-8CC7-585BE7A02A00}" type="pres">
      <dgm:prSet presAssocID="{05F1A7D0-6E45-49DA-80B3-7FF4B8783E58}" presName="LShape" presStyleLbl="alignNode1" presStyleIdx="8" presStyleCnt="9"/>
      <dgm:spPr/>
    </dgm:pt>
    <dgm:pt modelId="{D81336A4-814F-45EF-B582-2466B0D2E2A7}" type="pres">
      <dgm:prSet presAssocID="{05F1A7D0-6E45-49DA-80B3-7FF4B8783E58}" presName="ParentText" presStyleLbl="revTx" presStyleIdx="4" presStyleCnt="5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80FF73C0-9BCD-436E-A85B-D6D7D322462C}" srcId="{41DDEAAE-DE55-45A3-A4F7-3874E0140D37}" destId="{EF034794-D109-40B6-8FA2-8971C3123AB6}" srcOrd="1" destOrd="0" parTransId="{64D09C75-3D44-4CEF-9459-5C91DB44A9EA}" sibTransId="{CDDFC891-FC62-4131-A642-2D94388BCCE2}"/>
    <dgm:cxn modelId="{144D3C17-9BB9-4853-A637-BAE8CE37705E}" type="presOf" srcId="{EF034794-D109-40B6-8FA2-8971C3123AB6}" destId="{18F7A15A-3ED1-4A32-B700-36B8D6BBE441}" srcOrd="0" destOrd="0" presId="urn:microsoft.com/office/officeart/2009/3/layout/StepUpProcess"/>
    <dgm:cxn modelId="{5E0737F0-6DE4-4885-BC59-82E10D617E50}" srcId="{41DDEAAE-DE55-45A3-A4F7-3874E0140D37}" destId="{15E11DBD-E9B5-4BCF-A56C-7AAE26CE30DC}" srcOrd="2" destOrd="0" parTransId="{B7B43D5B-12E9-44B1-B818-4B50F6AD3C0A}" sibTransId="{329BDEDB-415B-4AB3-B964-E819D0C56DBB}"/>
    <dgm:cxn modelId="{2607AFFA-E9F8-4160-9AE4-19F4DB2B71C9}" type="presOf" srcId="{41DDEAAE-DE55-45A3-A4F7-3874E0140D37}" destId="{EB3CB291-E23A-4667-A32E-A640A76557A1}" srcOrd="0" destOrd="0" presId="urn:microsoft.com/office/officeart/2009/3/layout/StepUpProcess"/>
    <dgm:cxn modelId="{686E8776-31B9-4547-B165-83B2470E83E1}" type="presOf" srcId="{778AA374-0E17-4AEA-8EB6-0C342D57D8D8}" destId="{AFC6068B-131B-444D-AF53-A5A2A6DC9AE7}" srcOrd="0" destOrd="0" presId="urn:microsoft.com/office/officeart/2009/3/layout/StepUpProcess"/>
    <dgm:cxn modelId="{6F55886F-2AC8-4F4F-B328-821CB3A2117B}" srcId="{41DDEAAE-DE55-45A3-A4F7-3874E0140D37}" destId="{778AA374-0E17-4AEA-8EB6-0C342D57D8D8}" srcOrd="3" destOrd="0" parTransId="{5E28F01D-9664-415C-A0CD-EBFDAB29426C}" sibTransId="{1A604594-E883-4DA9-8A2A-16DFACE8640A}"/>
    <dgm:cxn modelId="{33A927E1-3C94-4A92-8DB3-42886008240C}" srcId="{41DDEAAE-DE55-45A3-A4F7-3874E0140D37}" destId="{05F1A7D0-6E45-49DA-80B3-7FF4B8783E58}" srcOrd="4" destOrd="0" parTransId="{3ECE110E-B07E-4F19-B2DF-3E42E99B2E8D}" sibTransId="{47B1D0F3-117D-4CE7-9037-3F5A4995054A}"/>
    <dgm:cxn modelId="{99F95D8E-A851-4953-A3C5-9BF7753ED9FA}" srcId="{41DDEAAE-DE55-45A3-A4F7-3874E0140D37}" destId="{E4D23657-D1E8-4B22-974B-8DC90813F51B}" srcOrd="0" destOrd="0" parTransId="{89EF0911-2234-42D0-AEF3-7FADAFD12999}" sibTransId="{529487B0-19AA-4AAC-8F83-CF2C113EB84D}"/>
    <dgm:cxn modelId="{6178317C-4B4F-4FC5-8AC2-7ABBDA27CE1F}" type="presOf" srcId="{05F1A7D0-6E45-49DA-80B3-7FF4B8783E58}" destId="{D81336A4-814F-45EF-B582-2466B0D2E2A7}" srcOrd="0" destOrd="0" presId="urn:microsoft.com/office/officeart/2009/3/layout/StepUpProcess"/>
    <dgm:cxn modelId="{A98402AF-AFAB-470F-9C97-EF1C509D8499}" type="presOf" srcId="{15E11DBD-E9B5-4BCF-A56C-7AAE26CE30DC}" destId="{F0124EB5-2136-46F3-B2F4-41A5196C24A0}" srcOrd="0" destOrd="0" presId="urn:microsoft.com/office/officeart/2009/3/layout/StepUpProcess"/>
    <dgm:cxn modelId="{B9285067-C906-4FDE-AAAC-9EE99F7669E3}" type="presOf" srcId="{E4D23657-D1E8-4B22-974B-8DC90813F51B}" destId="{80B372F1-8EF3-4532-ACC6-E65E1D63ACA2}" srcOrd="0" destOrd="0" presId="urn:microsoft.com/office/officeart/2009/3/layout/StepUpProcess"/>
    <dgm:cxn modelId="{D3BFF791-8D8E-4FBF-9F59-1FB887121875}" type="presParOf" srcId="{EB3CB291-E23A-4667-A32E-A640A76557A1}" destId="{01035298-0CF7-4145-8EE2-24DBFEAF33BB}" srcOrd="0" destOrd="0" presId="urn:microsoft.com/office/officeart/2009/3/layout/StepUpProcess"/>
    <dgm:cxn modelId="{AFA2BCAD-2F0B-4C3E-86A6-55A260AD16B0}" type="presParOf" srcId="{01035298-0CF7-4145-8EE2-24DBFEAF33BB}" destId="{21E1F518-1190-4883-914B-1FB66E6D3A63}" srcOrd="0" destOrd="0" presId="urn:microsoft.com/office/officeart/2009/3/layout/StepUpProcess"/>
    <dgm:cxn modelId="{AF2B8620-9DC0-4A87-9014-D45C2D1F8B38}" type="presParOf" srcId="{01035298-0CF7-4145-8EE2-24DBFEAF33BB}" destId="{80B372F1-8EF3-4532-ACC6-E65E1D63ACA2}" srcOrd="1" destOrd="0" presId="urn:microsoft.com/office/officeart/2009/3/layout/StepUpProcess"/>
    <dgm:cxn modelId="{4AA5420E-C2A1-4D24-A1DA-DA9E7976427D}" type="presParOf" srcId="{01035298-0CF7-4145-8EE2-24DBFEAF33BB}" destId="{B746139E-4627-4CCC-9299-5653D77ED24D}" srcOrd="2" destOrd="0" presId="urn:microsoft.com/office/officeart/2009/3/layout/StepUpProcess"/>
    <dgm:cxn modelId="{C3204B2A-D9EE-439E-BA61-A2C860BFF519}" type="presParOf" srcId="{EB3CB291-E23A-4667-A32E-A640A76557A1}" destId="{780BC64D-2F67-498A-99F6-7EB28080D705}" srcOrd="1" destOrd="0" presId="urn:microsoft.com/office/officeart/2009/3/layout/StepUpProcess"/>
    <dgm:cxn modelId="{49AEC91A-7C1D-4222-94BA-4D738F2D6C79}" type="presParOf" srcId="{780BC64D-2F67-498A-99F6-7EB28080D705}" destId="{68E230FA-2656-4C78-B827-58AFD214F445}" srcOrd="0" destOrd="0" presId="urn:microsoft.com/office/officeart/2009/3/layout/StepUpProcess"/>
    <dgm:cxn modelId="{B3ADA2AF-BE62-4C22-84A1-F4C5043918A4}" type="presParOf" srcId="{EB3CB291-E23A-4667-A32E-A640A76557A1}" destId="{B07824BD-C1CB-4098-8E38-D3E1F721DF31}" srcOrd="2" destOrd="0" presId="urn:microsoft.com/office/officeart/2009/3/layout/StepUpProcess"/>
    <dgm:cxn modelId="{D55AC698-F4A8-404D-94F4-78DB0A0637AF}" type="presParOf" srcId="{B07824BD-C1CB-4098-8E38-D3E1F721DF31}" destId="{85769F8C-5820-4CB5-B01D-69A648973D8F}" srcOrd="0" destOrd="0" presId="urn:microsoft.com/office/officeart/2009/3/layout/StepUpProcess"/>
    <dgm:cxn modelId="{6DF3D3A6-F203-4587-9E47-85B7CF8CB3D6}" type="presParOf" srcId="{B07824BD-C1CB-4098-8E38-D3E1F721DF31}" destId="{18F7A15A-3ED1-4A32-B700-36B8D6BBE441}" srcOrd="1" destOrd="0" presId="urn:microsoft.com/office/officeart/2009/3/layout/StepUpProcess"/>
    <dgm:cxn modelId="{B0900791-DD10-486B-8501-E09AD6094101}" type="presParOf" srcId="{B07824BD-C1CB-4098-8E38-D3E1F721DF31}" destId="{F6F2BEFC-1674-4E8D-98FF-DE4432BB887C}" srcOrd="2" destOrd="0" presId="urn:microsoft.com/office/officeart/2009/3/layout/StepUpProcess"/>
    <dgm:cxn modelId="{3EE6A66E-230B-46C6-B833-F1FB7D9677BB}" type="presParOf" srcId="{EB3CB291-E23A-4667-A32E-A640A76557A1}" destId="{E26373E0-D095-405B-9F4A-CC7FBB5BEBD2}" srcOrd="3" destOrd="0" presId="urn:microsoft.com/office/officeart/2009/3/layout/StepUpProcess"/>
    <dgm:cxn modelId="{3C46AB4C-8FD6-4F18-89B0-206793A671D9}" type="presParOf" srcId="{E26373E0-D095-405B-9F4A-CC7FBB5BEBD2}" destId="{8B10941C-73F0-477C-9F3D-EB0A4525ACBE}" srcOrd="0" destOrd="0" presId="urn:microsoft.com/office/officeart/2009/3/layout/StepUpProcess"/>
    <dgm:cxn modelId="{BD02CC66-E7B8-4247-B83C-1E49E3A3190F}" type="presParOf" srcId="{EB3CB291-E23A-4667-A32E-A640A76557A1}" destId="{DF2F85E9-6BAE-40EA-8F18-DAFCA3EFFB69}" srcOrd="4" destOrd="0" presId="urn:microsoft.com/office/officeart/2009/3/layout/StepUpProcess"/>
    <dgm:cxn modelId="{73FD8DEB-3FA4-428D-8D3F-4FFB6F588D0C}" type="presParOf" srcId="{DF2F85E9-6BAE-40EA-8F18-DAFCA3EFFB69}" destId="{A5E67CF4-39ED-4CC8-A27F-E45EA5D3AC44}" srcOrd="0" destOrd="0" presId="urn:microsoft.com/office/officeart/2009/3/layout/StepUpProcess"/>
    <dgm:cxn modelId="{1D96201E-2684-4A2C-ABB0-E762F06034DB}" type="presParOf" srcId="{DF2F85E9-6BAE-40EA-8F18-DAFCA3EFFB69}" destId="{F0124EB5-2136-46F3-B2F4-41A5196C24A0}" srcOrd="1" destOrd="0" presId="urn:microsoft.com/office/officeart/2009/3/layout/StepUpProcess"/>
    <dgm:cxn modelId="{24606857-F5A8-4647-9106-43600BEA9834}" type="presParOf" srcId="{DF2F85E9-6BAE-40EA-8F18-DAFCA3EFFB69}" destId="{D5E82CFA-3F05-41CB-A66C-3A904CCE06CE}" srcOrd="2" destOrd="0" presId="urn:microsoft.com/office/officeart/2009/3/layout/StepUpProcess"/>
    <dgm:cxn modelId="{07D8BB63-7C45-4577-8989-CC9573B5B902}" type="presParOf" srcId="{EB3CB291-E23A-4667-A32E-A640A76557A1}" destId="{F5574CB1-AC1C-4773-A4A7-C4CE14EF6374}" srcOrd="5" destOrd="0" presId="urn:microsoft.com/office/officeart/2009/3/layout/StepUpProcess"/>
    <dgm:cxn modelId="{C4CA2C05-C5A2-47D3-932D-7D1B0EE24BEE}" type="presParOf" srcId="{F5574CB1-AC1C-4773-A4A7-C4CE14EF6374}" destId="{14FCF07D-F999-4928-B62C-1135C3080FD1}" srcOrd="0" destOrd="0" presId="urn:microsoft.com/office/officeart/2009/3/layout/StepUpProcess"/>
    <dgm:cxn modelId="{7F15FDE7-0796-409E-8E14-33BDA45130DC}" type="presParOf" srcId="{EB3CB291-E23A-4667-A32E-A640A76557A1}" destId="{2489F161-D1CF-4A3D-8E95-6382395DC25B}" srcOrd="6" destOrd="0" presId="urn:microsoft.com/office/officeart/2009/3/layout/StepUpProcess"/>
    <dgm:cxn modelId="{A311EB17-7B3B-4E73-8877-7EDCECD2CCA9}" type="presParOf" srcId="{2489F161-D1CF-4A3D-8E95-6382395DC25B}" destId="{06EAFCDC-2041-4C37-BE64-7627BAA16382}" srcOrd="0" destOrd="0" presId="urn:microsoft.com/office/officeart/2009/3/layout/StepUpProcess"/>
    <dgm:cxn modelId="{F054D3EE-12ED-41DF-BC28-75AFF24A2011}" type="presParOf" srcId="{2489F161-D1CF-4A3D-8E95-6382395DC25B}" destId="{AFC6068B-131B-444D-AF53-A5A2A6DC9AE7}" srcOrd="1" destOrd="0" presId="urn:microsoft.com/office/officeart/2009/3/layout/StepUpProcess"/>
    <dgm:cxn modelId="{B3F265FC-C9A3-4AB3-9CED-F7D5EE371186}" type="presParOf" srcId="{2489F161-D1CF-4A3D-8E95-6382395DC25B}" destId="{F62C0D9F-BF11-4D63-A28B-80FA21343A28}" srcOrd="2" destOrd="0" presId="urn:microsoft.com/office/officeart/2009/3/layout/StepUpProcess"/>
    <dgm:cxn modelId="{41FBC4D4-7CE4-4553-BFA6-B9C39AFCA8EF}" type="presParOf" srcId="{EB3CB291-E23A-4667-A32E-A640A76557A1}" destId="{F5EC4F6A-2B4F-420C-9BEA-A14EFB832731}" srcOrd="7" destOrd="0" presId="urn:microsoft.com/office/officeart/2009/3/layout/StepUpProcess"/>
    <dgm:cxn modelId="{604F1BFC-D1C1-4B05-9E80-FEB729EF06F6}" type="presParOf" srcId="{F5EC4F6A-2B4F-420C-9BEA-A14EFB832731}" destId="{41DC2B0B-BD37-48C1-BB85-7F75AC60BB5F}" srcOrd="0" destOrd="0" presId="urn:microsoft.com/office/officeart/2009/3/layout/StepUpProcess"/>
    <dgm:cxn modelId="{C8CE4F5C-2D1E-4F23-B70E-3CA4AB9E86D1}" type="presParOf" srcId="{EB3CB291-E23A-4667-A32E-A640A76557A1}" destId="{D2C6C114-9E17-4E64-9FCF-9C4365FE25B7}" srcOrd="8" destOrd="0" presId="urn:microsoft.com/office/officeart/2009/3/layout/StepUpProcess"/>
    <dgm:cxn modelId="{28DAD026-A7ED-4EA6-BA50-86753202B1A1}" type="presParOf" srcId="{D2C6C114-9E17-4E64-9FCF-9C4365FE25B7}" destId="{BA06DEFD-3E20-41CA-8CC7-585BE7A02A00}" srcOrd="0" destOrd="0" presId="urn:microsoft.com/office/officeart/2009/3/layout/StepUpProcess"/>
    <dgm:cxn modelId="{1A762ABB-221E-44D3-9B21-B2EC055FC66D}" type="presParOf" srcId="{D2C6C114-9E17-4E64-9FCF-9C4365FE25B7}" destId="{D81336A4-814F-45EF-B582-2466B0D2E2A7}" srcOrd="1" destOrd="0" presId="urn:microsoft.com/office/officeart/2009/3/layout/StepUpProcess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1E1F518-1190-4883-914B-1FB66E6D3A63}">
      <dsp:nvSpPr>
        <dsp:cNvPr id="0" name=""/>
        <dsp:cNvSpPr/>
      </dsp:nvSpPr>
      <dsp:spPr>
        <a:xfrm rot="5400000">
          <a:off x="345295" y="1888281"/>
          <a:ext cx="1038577" cy="1728170"/>
        </a:xfrm>
        <a:prstGeom prst="corner">
          <a:avLst>
            <a:gd name="adj1" fmla="val 16120"/>
            <a:gd name="adj2" fmla="val 1611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0B372F1-8EF3-4532-ACC6-E65E1D63ACA2}">
      <dsp:nvSpPr>
        <dsp:cNvPr id="0" name=""/>
        <dsp:cNvSpPr/>
      </dsp:nvSpPr>
      <dsp:spPr>
        <a:xfrm>
          <a:off x="171931" y="2404631"/>
          <a:ext cx="1560201" cy="136760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3350" tIns="133350" rIns="133350" bIns="133350" numCol="1" spcCol="1270" anchor="t" anchorCtr="0">
          <a:noAutofit/>
        </a:bodyPr>
        <a:lstStyle/>
        <a:p>
          <a:pPr lvl="0" algn="l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500" kern="1200"/>
            <a:t>Step 1 </a:t>
          </a:r>
          <a:br>
            <a:rPr lang="en-US" sz="3500" kern="1200"/>
          </a:br>
          <a:r>
            <a:rPr lang="en-US" sz="3500" kern="1200"/>
            <a:t>Title</a:t>
          </a:r>
          <a:endParaRPr lang="en-US" sz="3500" kern="1200" dirty="0"/>
        </a:p>
      </dsp:txBody>
      <dsp:txXfrm>
        <a:off x="171931" y="2404631"/>
        <a:ext cx="1560201" cy="1367608"/>
      </dsp:txXfrm>
    </dsp:sp>
    <dsp:sp modelId="{B746139E-4627-4CCC-9299-5653D77ED24D}">
      <dsp:nvSpPr>
        <dsp:cNvPr id="0" name=""/>
        <dsp:cNvSpPr/>
      </dsp:nvSpPr>
      <dsp:spPr>
        <a:xfrm>
          <a:off x="1437755" y="1761051"/>
          <a:ext cx="294377" cy="294377"/>
        </a:xfrm>
        <a:prstGeom prst="triangle">
          <a:avLst>
            <a:gd name="adj" fmla="val 10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5769F8C-5820-4CB5-B01D-69A648973D8F}">
      <dsp:nvSpPr>
        <dsp:cNvPr id="0" name=""/>
        <dsp:cNvSpPr/>
      </dsp:nvSpPr>
      <dsp:spPr>
        <a:xfrm rot="5400000">
          <a:off x="2255287" y="1415651"/>
          <a:ext cx="1038577" cy="1728170"/>
        </a:xfrm>
        <a:prstGeom prst="corner">
          <a:avLst>
            <a:gd name="adj1" fmla="val 16120"/>
            <a:gd name="adj2" fmla="val 1611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8F7A15A-3ED1-4A32-B700-36B8D6BBE441}">
      <dsp:nvSpPr>
        <dsp:cNvPr id="0" name=""/>
        <dsp:cNvSpPr/>
      </dsp:nvSpPr>
      <dsp:spPr>
        <a:xfrm>
          <a:off x="2081923" y="1932002"/>
          <a:ext cx="1560201" cy="136760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3350" tIns="133350" rIns="133350" bIns="133350" numCol="1" spcCol="1270" anchor="t" anchorCtr="0">
          <a:noAutofit/>
        </a:bodyPr>
        <a:lstStyle/>
        <a:p>
          <a:pPr lvl="0" algn="l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500" kern="1200" dirty="0"/>
            <a:t>Step 2</a:t>
          </a:r>
          <a:br>
            <a:rPr lang="en-US" sz="3500" kern="1200" dirty="0"/>
          </a:br>
          <a:r>
            <a:rPr lang="en-US" sz="3500" kern="1200" dirty="0"/>
            <a:t>Title</a:t>
          </a:r>
        </a:p>
      </dsp:txBody>
      <dsp:txXfrm>
        <a:off x="2081923" y="1932002"/>
        <a:ext cx="1560201" cy="1367608"/>
      </dsp:txXfrm>
    </dsp:sp>
    <dsp:sp modelId="{F6F2BEFC-1674-4E8D-98FF-DE4432BB887C}">
      <dsp:nvSpPr>
        <dsp:cNvPr id="0" name=""/>
        <dsp:cNvSpPr/>
      </dsp:nvSpPr>
      <dsp:spPr>
        <a:xfrm>
          <a:off x="3347747" y="1288421"/>
          <a:ext cx="294377" cy="294377"/>
        </a:xfrm>
        <a:prstGeom prst="triangle">
          <a:avLst>
            <a:gd name="adj" fmla="val 10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5E67CF4-39ED-4CC8-A27F-E45EA5D3AC44}">
      <dsp:nvSpPr>
        <dsp:cNvPr id="0" name=""/>
        <dsp:cNvSpPr/>
      </dsp:nvSpPr>
      <dsp:spPr>
        <a:xfrm rot="5400000">
          <a:off x="4165279" y="943022"/>
          <a:ext cx="1038577" cy="1728170"/>
        </a:xfrm>
        <a:prstGeom prst="corner">
          <a:avLst>
            <a:gd name="adj1" fmla="val 16120"/>
            <a:gd name="adj2" fmla="val 16110"/>
          </a:avLst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0124EB5-2136-46F3-B2F4-41A5196C24A0}">
      <dsp:nvSpPr>
        <dsp:cNvPr id="0" name=""/>
        <dsp:cNvSpPr/>
      </dsp:nvSpPr>
      <dsp:spPr>
        <a:xfrm>
          <a:off x="3991914" y="1459372"/>
          <a:ext cx="1560201" cy="136760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3350" tIns="133350" rIns="133350" bIns="133350" numCol="1" spcCol="1270" anchor="t" anchorCtr="0">
          <a:noAutofit/>
        </a:bodyPr>
        <a:lstStyle/>
        <a:p>
          <a:pPr lvl="0" algn="l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500" kern="1200" dirty="0"/>
            <a:t>Step 3</a:t>
          </a:r>
          <a:br>
            <a:rPr lang="en-US" sz="3500" kern="1200" dirty="0"/>
          </a:br>
          <a:r>
            <a:rPr lang="en-US" sz="3500" kern="1200" dirty="0"/>
            <a:t>Title</a:t>
          </a:r>
        </a:p>
      </dsp:txBody>
      <dsp:txXfrm>
        <a:off x="3991914" y="1459372"/>
        <a:ext cx="1560201" cy="1367608"/>
      </dsp:txXfrm>
    </dsp:sp>
    <dsp:sp modelId="{D5E82CFA-3F05-41CB-A66C-3A904CCE06CE}">
      <dsp:nvSpPr>
        <dsp:cNvPr id="0" name=""/>
        <dsp:cNvSpPr/>
      </dsp:nvSpPr>
      <dsp:spPr>
        <a:xfrm>
          <a:off x="5257739" y="815792"/>
          <a:ext cx="294377" cy="294377"/>
        </a:xfrm>
        <a:prstGeom prst="triangle">
          <a:avLst>
            <a:gd name="adj" fmla="val 10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6EAFCDC-2041-4C37-BE64-7627BAA16382}">
      <dsp:nvSpPr>
        <dsp:cNvPr id="0" name=""/>
        <dsp:cNvSpPr/>
      </dsp:nvSpPr>
      <dsp:spPr>
        <a:xfrm rot="5400000">
          <a:off x="6075271" y="470392"/>
          <a:ext cx="1038577" cy="1728170"/>
        </a:xfrm>
        <a:prstGeom prst="corner">
          <a:avLst>
            <a:gd name="adj1" fmla="val 16120"/>
            <a:gd name="adj2" fmla="val 1611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FC6068B-131B-444D-AF53-A5A2A6DC9AE7}">
      <dsp:nvSpPr>
        <dsp:cNvPr id="0" name=""/>
        <dsp:cNvSpPr/>
      </dsp:nvSpPr>
      <dsp:spPr>
        <a:xfrm>
          <a:off x="5901906" y="986743"/>
          <a:ext cx="1560201" cy="136760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3350" tIns="133350" rIns="133350" bIns="133350" numCol="1" spcCol="1270" anchor="t" anchorCtr="0">
          <a:noAutofit/>
        </a:bodyPr>
        <a:lstStyle/>
        <a:p>
          <a:pPr lvl="0" algn="l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500" kern="1200" dirty="0"/>
            <a:t>Step 4</a:t>
          </a:r>
          <a:br>
            <a:rPr lang="en-US" sz="3500" kern="1200" dirty="0"/>
          </a:br>
          <a:r>
            <a:rPr lang="en-US" sz="3500" kern="1200" dirty="0"/>
            <a:t>Title</a:t>
          </a:r>
        </a:p>
      </dsp:txBody>
      <dsp:txXfrm>
        <a:off x="5901906" y="986743"/>
        <a:ext cx="1560201" cy="1367608"/>
      </dsp:txXfrm>
    </dsp:sp>
    <dsp:sp modelId="{F62C0D9F-BF11-4D63-A28B-80FA21343A28}">
      <dsp:nvSpPr>
        <dsp:cNvPr id="0" name=""/>
        <dsp:cNvSpPr/>
      </dsp:nvSpPr>
      <dsp:spPr>
        <a:xfrm>
          <a:off x="7167730" y="343163"/>
          <a:ext cx="294377" cy="294377"/>
        </a:xfrm>
        <a:prstGeom prst="triangle">
          <a:avLst>
            <a:gd name="adj" fmla="val 10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A06DEFD-3E20-41CA-8CC7-585BE7A02A00}">
      <dsp:nvSpPr>
        <dsp:cNvPr id="0" name=""/>
        <dsp:cNvSpPr/>
      </dsp:nvSpPr>
      <dsp:spPr>
        <a:xfrm rot="5400000">
          <a:off x="7985263" y="-2236"/>
          <a:ext cx="1038577" cy="1728170"/>
        </a:xfrm>
        <a:prstGeom prst="corner">
          <a:avLst>
            <a:gd name="adj1" fmla="val 16120"/>
            <a:gd name="adj2" fmla="val 1611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81336A4-814F-45EF-B582-2466B0D2E2A7}">
      <dsp:nvSpPr>
        <dsp:cNvPr id="0" name=""/>
        <dsp:cNvSpPr/>
      </dsp:nvSpPr>
      <dsp:spPr>
        <a:xfrm>
          <a:off x="7811898" y="514114"/>
          <a:ext cx="1560201" cy="136760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3350" tIns="133350" rIns="133350" bIns="133350" numCol="1" spcCol="1270" anchor="t" anchorCtr="0">
          <a:noAutofit/>
        </a:bodyPr>
        <a:lstStyle/>
        <a:p>
          <a:pPr lvl="0" algn="l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500" kern="1200" dirty="0"/>
            <a:t>Step 5</a:t>
          </a:r>
          <a:br>
            <a:rPr lang="en-US" sz="3500" kern="1200" dirty="0"/>
          </a:br>
          <a:r>
            <a:rPr lang="en-US" sz="3500" kern="1200" dirty="0"/>
            <a:t>Title</a:t>
          </a:r>
        </a:p>
      </dsp:txBody>
      <dsp:txXfrm>
        <a:off x="7811898" y="514114"/>
        <a:ext cx="1560201" cy="136760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9/3/layout/StepUpProcess">
  <dgm:title val=""/>
  <dgm:desc val=""/>
  <dgm:catLst>
    <dgm:cat type="process" pri="13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rootnode">
    <dgm:varLst>
      <dgm:chMax/>
      <dgm:chPref/>
      <dgm:dir/>
      <dgm:animLvl val="lvl"/>
    </dgm:varLst>
    <dgm:choose name="Name0">
      <dgm:if name="Name1" func="var" arg="dir" op="equ" val="norm">
        <dgm:alg type="snake">
          <dgm:param type="grDir" val="bL"/>
          <dgm:param type="flowDir" val="row"/>
          <dgm:param type="off" val="off"/>
          <dgm:param type="bkpt" val="fixed"/>
          <dgm:param type="bkPtFixedVal" val="1"/>
        </dgm:alg>
      </dgm:if>
      <dgm:else name="Name2">
        <dgm:alg type="snake">
          <dgm:param type="grDir" val="bR"/>
          <dgm:param type="flowDir" val="row"/>
          <dgm:param type="off" val="off"/>
          <dgm:param type="bkpt" val="fixed"/>
          <dgm:param type="bkPtFixedVal" val="1"/>
        </dgm:alg>
      </dgm:else>
    </dgm:choose>
    <dgm:shape xmlns:r="http://schemas.openxmlformats.org/officeDocument/2006/relationships" r:blip="">
      <dgm:adjLst/>
    </dgm:shape>
    <dgm:constrLst>
      <dgm:constr type="alignOff" forName="rootnode" val="1"/>
      <dgm:constr type="primFontSz" for="des" ptType="node" op="equ" val="65"/>
      <dgm:constr type="w" for="ch" forName="composite" refType="w"/>
      <dgm:constr type="h" for="ch" forName="composite" refType="h"/>
      <dgm:constr type="sp" refType="h" refFor="ch" refForName="composite" op="equ" fact="-0.765"/>
      <dgm:constr type="w" for="ch" forName="sibTrans" refType="w" fact="0.103"/>
      <dgm:constr type="h" for="ch" forName="sibTrans" refType="h" fact="0.103"/>
    </dgm:constrLst>
    <dgm:forEach name="nodesForEach" axis="ch" ptType="node">
      <dgm:layoutNode name="composite">
        <dgm:alg type="composite">
          <dgm:param type="ar" val="0.861"/>
        </dgm:alg>
        <dgm:shape xmlns:r="http://schemas.openxmlformats.org/officeDocument/2006/relationships" r:blip="">
          <dgm:adjLst/>
        </dgm:shape>
        <dgm:choose name="Name3">
          <dgm:if name="Name4" func="var" arg="dir" op="equ" val="norm">
            <dgm:constrLst>
              <dgm:constr type="l" for="ch" forName="LShape" refType="w" fact="0"/>
              <dgm:constr type="t" for="ch" forName="LShape" refType="h" fact="0.2347"/>
              <dgm:constr type="w" for="ch" forName="LShape" refType="w" fact="0.998"/>
              <dgm:constr type="h" for="ch" forName="LShape" refType="h" fact="0.5164"/>
              <dgm:constr type="r" for="ch" forName="ParentText" refType="w"/>
              <dgm:constr type="t" for="ch" forName="ParentText" refType="h" fact="0.32"/>
              <dgm:constr type="w" for="ch" forName="ParentText" refType="w" fact="0.901"/>
              <dgm:constr type="h" for="ch" forName="ParentText" refType="h" fact="0.68"/>
              <dgm:constr type="l" for="ch" forName="Triangle" refType="w" fact="0.83"/>
              <dgm:constr type="t" for="ch" forName="Triangle" refType="h" fact="0"/>
              <dgm:constr type="w" for="ch" forName="Triangle" refType="w" fact="0.17"/>
              <dgm:constr type="h" for="ch" forName="Triangle" refType="w" refFor="ch" refForName="Triangle"/>
            </dgm:constrLst>
          </dgm:if>
          <dgm:else name="Name5">
            <dgm:constrLst>
              <dgm:constr type="l" for="ch" forName="LShape" refType="w" fact="0.002"/>
              <dgm:constr type="t" for="ch" forName="LShape" refType="h" fact="0.2347"/>
              <dgm:constr type="w" for="ch" forName="LShape" refType="w"/>
              <dgm:constr type="h" for="ch" forName="LShape" refType="h" fact="0.5164"/>
              <dgm:constr type="l" for="ch" forName="ParentText" refType="w" fact="0"/>
              <dgm:constr type="t" for="ch" forName="ParentText" refType="h" fact="0.32"/>
              <dgm:constr type="w" for="ch" forName="ParentText" refType="w" fact="0.902"/>
              <dgm:constr type="h" for="ch" forName="ParentText" refType="h" fact="0.68"/>
              <dgm:constr type="l" for="ch" forName="Triangle" refType="w" fact="0"/>
              <dgm:constr type="t" for="ch" forName="Triangle" refType="h" fact="0"/>
              <dgm:constr type="w" for="ch" forName="Triangle" refType="w" fact="0.17"/>
              <dgm:constr type="h" for="ch" forName="Triangle" refType="w" refFor="ch" refForName="Triangle"/>
            </dgm:constrLst>
          </dgm:else>
        </dgm:choose>
        <dgm:layoutNode name="LShape" styleLbl="alignNode1">
          <dgm:alg type="sp"/>
          <dgm:choose name="Name6">
            <dgm:if name="Name7" func="var" arg="dir" op="equ" val="norm">
              <dgm:shape xmlns:r="http://schemas.openxmlformats.org/officeDocument/2006/relationships" rot="90" type="corner" r:blip="">
                <dgm:adjLst>
                  <dgm:adj idx="1" val="0.1612"/>
                  <dgm:adj idx="2" val="0.1611"/>
                </dgm:adjLst>
              </dgm:shape>
            </dgm:if>
            <dgm:else name="Name8">
              <dgm:shape xmlns:r="http://schemas.openxmlformats.org/officeDocument/2006/relationships" rot="180" type="corner" r:blip="">
                <dgm:adjLst>
                  <dgm:adj idx="1" val="0.1612"/>
                  <dgm:adj idx="2" val="0.1611"/>
                </dgm:adjLst>
              </dgm:shape>
            </dgm:else>
          </dgm:choose>
          <dgm:presOf/>
        </dgm:layoutNode>
        <dgm:layoutNode name="ParentText" styleLbl="revTx">
          <dgm:varLst>
            <dgm:chMax val="0"/>
            <dgm:chPref val="0"/>
            <dgm:bulletEnabled val="1"/>
          </dgm:varLst>
          <dgm:alg type="tx">
            <dgm:param type="parTxLTRAlign" val="l"/>
            <dgm:param type="txAnchorVert" val="t"/>
          </dgm:alg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choose name="Name9">
          <dgm:if name="Name10" axis="followSib" ptType="node" func="cnt" op="gte" val="1">
            <dgm:layoutNode name="Triangle" styleLbl="alignNode1">
              <dgm:alg type="sp"/>
              <dgm:choose name="Name11">
                <dgm:if name="Name12" func="var" arg="dir" op="equ" val="norm">
                  <dgm:shape xmlns:r="http://schemas.openxmlformats.org/officeDocument/2006/relationships" type="triangle" r:blip="">
                    <dgm:adjLst>
                      <dgm:adj idx="1" val="1"/>
                    </dgm:adjLst>
                  </dgm:shape>
                </dgm:if>
                <dgm:else name="Name13">
                  <dgm:shape xmlns:r="http://schemas.openxmlformats.org/officeDocument/2006/relationships" rot="90" type="triangle" r:blip="">
                    <dgm:adjLst>
                      <dgm:adj idx="1" val="1"/>
                    </dgm:adjLst>
                  </dgm:shape>
                </dgm:else>
              </dgm:choose>
              <dgm:presOf/>
            </dgm:layoutNode>
          </dgm:if>
          <dgm:else name="Name14"/>
        </dgm:choose>
      </dgm:layoutNode>
      <dgm:forEach name="sibTransForEach" axis="followSib" ptType="sibTrans" cnt="1">
        <dgm:layoutNode name="sibTrans">
          <dgm:alg type="composite">
            <dgm:param type="ar" val="0.861"/>
          </dgm:alg>
          <dgm:constrLst>
            <dgm:constr type="w" for="ch" forName="space" refType="w"/>
            <dgm:constr type="h" for="ch" forName="space" refType="w"/>
          </dgm:constrLst>
          <dgm:layoutNode name="space" styleLbl="alignNode1">
            <dgm:alg type="sp"/>
            <dgm:shape xmlns:r="http://schemas.openxmlformats.org/officeDocument/2006/relationships" r:blip="">
              <dgm:adjLst/>
            </dgm:shape>
            <dgm:presOf/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EB33BB8-6C7A-4BE0-9B55-9EAC48D52EC6}" type="datetimeFigureOut">
              <a:rPr lang="en-US"/>
              <a:t>12/18/2018</a:t>
            </a:fld>
            <a:endParaRPr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3F7AA83-DE31-4E93-AB07-EF7FB05F6670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22129038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611EF64-F73B-4314-BB6F-BC0937BBDF19}" type="datetimeFigureOut">
              <a:rPr lang="en-US"/>
              <a:t>12/18/2018</a:t>
            </a:fld>
            <a:endParaRPr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/>
              <a:t>Click to edit Master text styles</a:t>
            </a:r>
          </a:p>
          <a:p>
            <a:pPr lvl="1"/>
            <a:r>
              <a:rPr/>
              <a:t>Second level</a:t>
            </a:r>
          </a:p>
          <a:p>
            <a:pPr lvl="2"/>
            <a:r>
              <a:rPr/>
              <a:t>Third level</a:t>
            </a:r>
          </a:p>
          <a:p>
            <a:pPr lvl="3"/>
            <a:r>
              <a:rPr/>
              <a:t>Fourth level</a:t>
            </a:r>
          </a:p>
          <a:p>
            <a:pPr lvl="4"/>
            <a:r>
              <a:rPr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35E2820-AFE1-45FA-949E-17BDB534E1DC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15799793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5E2820-AFE1-45FA-949E-17BDB534E1DC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99159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542409-6A04-4DC6-AC3A-D3758287A8F2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093557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5E2820-AFE1-45FA-949E-17BDB534E1DC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214919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 bwMode="gray"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65213" y="304800"/>
            <a:ext cx="7091361" cy="2793906"/>
          </a:xfrm>
        </p:spPr>
        <p:txBody>
          <a:bodyPr anchor="b">
            <a:normAutofit/>
          </a:bodyPr>
          <a:lstStyle>
            <a:lvl1pPr algn="l">
              <a:lnSpc>
                <a:spcPct val="80000"/>
              </a:lnSpc>
              <a:defRPr sz="660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65213" y="3108804"/>
            <a:ext cx="7091361" cy="838200"/>
          </a:xfrm>
        </p:spPr>
        <p:txBody>
          <a:bodyPr/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accent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3B9702-7FBF-4720-8670-571C5E7EEDDE}" type="datetime1">
              <a:rPr lang="en-US"/>
              <a:t>12/18/2018</a:t>
            </a:fld>
            <a:endParaRPr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DBFFB2-86D9-4B8F-A59A-553A60B94BBE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8905470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3AF48E-ABA0-4B58-B562-D1D7408067C4}" type="datetime1">
              <a:rPr lang="en-US"/>
              <a:t>12/18/2018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DBFFB2-86D9-4B8F-A59A-553A60B94BBE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5899905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 bwMode="gray"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80013" y="1600200"/>
            <a:ext cx="6400801" cy="2486025"/>
          </a:xfrm>
        </p:spPr>
        <p:txBody>
          <a:bodyPr anchor="b">
            <a:normAutofit/>
          </a:bodyPr>
          <a:lstStyle>
            <a:lvl1pPr>
              <a:defRPr sz="520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80011" y="4105029"/>
            <a:ext cx="6400801" cy="914400"/>
          </a:xfrm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accent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A5034C-8BD9-4B0C-893B-33834FAB227F}" type="datetime1">
              <a:rPr lang="en-US"/>
              <a:t>12/18/2018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DBFFB2-86D9-4B8F-A59A-553A60B94BBE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11791642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08213" y="1600200"/>
            <a:ext cx="4572000" cy="4114800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008813" y="1600200"/>
            <a:ext cx="4572000" cy="4114800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D787AA-CBCD-47F9-A04C-7106C508CDE4}" type="datetime1">
              <a:rPr lang="en-US"/>
              <a:t>12/18/2018</a:t>
            </a:fld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DBFFB2-86D9-4B8F-A59A-553A60B94BBE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6077512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08213" y="1600200"/>
            <a:ext cx="4572000" cy="823912"/>
          </a:xfrm>
        </p:spPr>
        <p:txBody>
          <a:bodyPr anchor="ctr">
            <a:noAutofit/>
          </a:bodyPr>
          <a:lstStyle>
            <a:lvl1pPr marL="0" indent="0">
              <a:spcBef>
                <a:spcPts val="0"/>
              </a:spcBef>
              <a:buNone/>
              <a:defRPr sz="2100" b="0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208213" y="2505075"/>
            <a:ext cx="4572000" cy="3337560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008813" y="1600200"/>
            <a:ext cx="4572000" cy="823912"/>
          </a:xfrm>
        </p:spPr>
        <p:txBody>
          <a:bodyPr anchor="ctr">
            <a:noAutofit/>
          </a:bodyPr>
          <a:lstStyle>
            <a:lvl1pPr marL="0" indent="0">
              <a:spcBef>
                <a:spcPts val="0"/>
              </a:spcBef>
              <a:buNone/>
              <a:defRPr sz="2100" b="0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008813" y="2505075"/>
            <a:ext cx="4572000" cy="3337560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1CC9DD-75F5-4611-BA0B-CFB1A226639C}" type="datetime1">
              <a:rPr lang="en-US"/>
              <a:t>12/18/2018</a:t>
            </a:fld>
            <a:endParaRPr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DBFFB2-86D9-4B8F-A59A-553A60B94BBE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83304637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80F1F9-2D3D-4243-878F-D000C3F2A1C4}" type="datetime1">
              <a:rPr lang="en-US"/>
              <a:t>12/18/2018</a:t>
            </a:fld>
            <a:endParaRPr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DBFFB2-86D9-4B8F-A59A-553A60B94BBE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6983093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bg bwMode="gray"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ABCBE8-1824-4658-A8BB-BECFAEB7E35A}" type="datetime1">
              <a:rPr lang="en-US"/>
              <a:t>12/18/2018</a:t>
            </a:fld>
            <a:endParaRPr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DBFFB2-86D9-4B8F-A59A-553A60B94BBE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22252682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bg bwMode="gray"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37612" y="2277477"/>
            <a:ext cx="2743201" cy="2322178"/>
          </a:xfrm>
        </p:spPr>
        <p:txBody>
          <a:bodyPr anchor="b">
            <a:normAutofit/>
          </a:bodyPr>
          <a:lstStyle>
            <a:lvl1pPr>
              <a:defRPr sz="2600">
                <a:solidFill>
                  <a:schemeClr val="accent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93813" y="533400"/>
            <a:ext cx="6858000" cy="48006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837614" y="4583187"/>
            <a:ext cx="2743200" cy="1131813"/>
          </a:xfrm>
        </p:spPr>
        <p:txBody>
          <a:bodyPr>
            <a:normAutofit/>
          </a:bodyPr>
          <a:lstStyle>
            <a:lvl1pPr marL="0" indent="0">
              <a:spcBef>
                <a:spcPts val="1000"/>
              </a:spcBef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85CD17-C377-4DE5-9FCA-CC7471605C58}" type="datetime1">
              <a:rPr lang="en-US"/>
              <a:t>12/18/2018</a:t>
            </a:fld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DBFFB2-86D9-4B8F-A59A-553A60B94BBE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8977006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bg bwMode="gray"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37612" y="2277477"/>
            <a:ext cx="2743201" cy="2322178"/>
          </a:xfrm>
        </p:spPr>
        <p:txBody>
          <a:bodyPr anchor="b">
            <a:normAutofit/>
          </a:bodyPr>
          <a:lstStyle>
            <a:lvl1pPr>
              <a:defRPr sz="2600">
                <a:solidFill>
                  <a:schemeClr val="accent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8" name="Rounded Rectangle 7"/>
          <p:cNvSpPr/>
          <p:nvPr/>
        </p:nvSpPr>
        <p:spPr>
          <a:xfrm>
            <a:off x="1293812" y="533400"/>
            <a:ext cx="6858001" cy="4800600"/>
          </a:xfrm>
          <a:prstGeom prst="roundRect">
            <a:avLst>
              <a:gd name="adj" fmla="val 4409"/>
            </a:avLst>
          </a:prstGeom>
          <a:solidFill>
            <a:schemeClr val="bg1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Picture Placeholder 2" descr="An empty placeholder to add an image. Click on the placeholder and select the image that you wish to add."/>
          <p:cNvSpPr>
            <a:spLocks noGrp="1"/>
          </p:cNvSpPr>
          <p:nvPr>
            <p:ph type="pic" idx="1"/>
          </p:nvPr>
        </p:nvSpPr>
        <p:spPr>
          <a:xfrm>
            <a:off x="1408112" y="647700"/>
            <a:ext cx="6629400" cy="4572000"/>
          </a:xfrm>
          <a:prstGeom prst="roundRect">
            <a:avLst>
              <a:gd name="adj" fmla="val 3725"/>
            </a:avLst>
          </a:prstGeom>
        </p:spPr>
        <p:txBody>
          <a:bodyPr tIns="914400">
            <a:normAutofit/>
          </a:bodyPr>
          <a:lstStyle>
            <a:lvl1pPr marL="0" indent="0" algn="ctr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837614" y="4583187"/>
            <a:ext cx="2743200" cy="1131813"/>
          </a:xfrm>
        </p:spPr>
        <p:txBody>
          <a:bodyPr>
            <a:normAutofit/>
          </a:bodyPr>
          <a:lstStyle>
            <a:lvl1pPr marL="0" indent="0">
              <a:spcBef>
                <a:spcPts val="1000"/>
              </a:spcBef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BE9F02-BE96-4BAE-86A5-1FA60D24CAE2}" type="datetime1">
              <a:rPr lang="en-US"/>
              <a:t>12/18/2018</a:t>
            </a:fld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DBFFB2-86D9-4B8F-A59A-553A60B94BBE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6393017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427AEA-BBBB-4C9B-AB23-214EAA8AB789}" type="datetime1">
              <a:rPr lang="en-US"/>
              <a:t>12/18/2018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DBFFB2-86D9-4B8F-A59A-553A60B94BBE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2076664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865014" y="304801"/>
            <a:ext cx="1715800" cy="54102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09800" y="304801"/>
            <a:ext cx="7502814" cy="5410200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91CA30-F5CD-4CA0-B16A-349C6F830700}" type="datetime1">
              <a:rPr lang="en-US"/>
              <a:t>12/18/2018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DBFFB2-86D9-4B8F-A59A-553A60B94BBE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29949773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gray"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208213" y="304800"/>
            <a:ext cx="9372600" cy="1200416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mtClean="0"/>
              <a:t>Click to edit Master title style</a:t>
            </a:r>
            <a:endParaRPr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08213" y="1600200"/>
            <a:ext cx="93726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53576" y="6505078"/>
            <a:ext cx="964036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2"/>
                </a:solidFill>
              </a:defRPr>
            </a:lvl1pPr>
          </a:lstStyle>
          <a:p>
            <a:fld id="{9D3B9702-7FBF-4720-8670-571C5E7EEDDE}" type="datetime1">
              <a:rPr lang="en-US" smtClean="0"/>
              <a:pPr/>
              <a:t>12/18/2018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80159" y="6505078"/>
            <a:ext cx="6876415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580814" y="6280298"/>
            <a:ext cx="533399" cy="3491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00" b="1">
                <a:solidFill>
                  <a:srgbClr val="AB3C19"/>
                </a:solidFill>
              </a:defRPr>
            </a:lvl1pPr>
          </a:lstStyle>
          <a:p>
            <a:fld id="{8FDBFFB2-86D9-4B8F-A59A-553A60B94BB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02558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74320" indent="-228600" algn="l" defTabSz="914400" rtl="0" eaLnBrk="1" latinLnBrk="0" hangingPunct="1">
        <a:lnSpc>
          <a:spcPct val="90000"/>
        </a:lnSpc>
        <a:spcBef>
          <a:spcPts val="1800"/>
        </a:spcBef>
        <a:buSzPct val="80000"/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594360" indent="-228600" algn="l" defTabSz="914400" rtl="0" eaLnBrk="1" latinLnBrk="0" hangingPunct="1">
        <a:lnSpc>
          <a:spcPct val="90000"/>
        </a:lnSpc>
        <a:spcBef>
          <a:spcPts val="1000"/>
        </a:spcBef>
        <a:buSzPct val="80000"/>
        <a:buFont typeface="Wingdings" panose="05000000000000000000" pitchFamily="2" charset="2"/>
        <a:buChar char="§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lnSpc>
          <a:spcPct val="90000"/>
        </a:lnSpc>
        <a:spcBef>
          <a:spcPts val="800"/>
        </a:spcBef>
        <a:buSzPct val="80000"/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234440" indent="-228600" algn="l" defTabSz="914400" rtl="0" eaLnBrk="1" latinLnBrk="0" hangingPunct="1">
        <a:lnSpc>
          <a:spcPct val="90000"/>
        </a:lnSpc>
        <a:spcBef>
          <a:spcPts val="800"/>
        </a:spcBef>
        <a:buSzPct val="80000"/>
        <a:buFont typeface="Wingdings" panose="05000000000000000000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defTabSz="914400" rtl="0" eaLnBrk="1" latinLnBrk="0" hangingPunct="1">
        <a:lnSpc>
          <a:spcPct val="90000"/>
        </a:lnSpc>
        <a:spcBef>
          <a:spcPts val="800"/>
        </a:spcBef>
        <a:buSzPct val="80000"/>
        <a:buFont typeface="Wingdings" panose="05000000000000000000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874520" indent="-228600" algn="l" defTabSz="914400" rtl="0" eaLnBrk="1" latinLnBrk="0" hangingPunct="1">
        <a:lnSpc>
          <a:spcPct val="90000"/>
        </a:lnSpc>
        <a:spcBef>
          <a:spcPts val="800"/>
        </a:spcBef>
        <a:buSzPct val="80000"/>
        <a:buFont typeface="Wingdings" panose="05000000000000000000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194560" indent="-228600" algn="l" defTabSz="914400" rtl="0" eaLnBrk="1" latinLnBrk="0" hangingPunct="1">
        <a:lnSpc>
          <a:spcPct val="90000"/>
        </a:lnSpc>
        <a:spcBef>
          <a:spcPts val="800"/>
        </a:spcBef>
        <a:buSzPct val="80000"/>
        <a:buFont typeface="Wingdings" panose="05000000000000000000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514600" indent="-228600" algn="l" defTabSz="914400" rtl="0" eaLnBrk="1" latinLnBrk="0" hangingPunct="1">
        <a:lnSpc>
          <a:spcPct val="90000"/>
        </a:lnSpc>
        <a:spcBef>
          <a:spcPts val="800"/>
        </a:spcBef>
        <a:buSzPct val="80000"/>
        <a:buFont typeface="Wingdings" panose="05000000000000000000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834640" indent="-228600" algn="l" defTabSz="914400" rtl="0" eaLnBrk="1" latinLnBrk="0" hangingPunct="1">
        <a:lnSpc>
          <a:spcPct val="90000"/>
        </a:lnSpc>
        <a:spcBef>
          <a:spcPts val="800"/>
        </a:spcBef>
        <a:buSzPct val="80000"/>
        <a:buFont typeface="Wingdings" panose="05000000000000000000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9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sz="6000" dirty="0" smtClean="0"/>
              <a:t>PAWZ ANIMAL SPA</a:t>
            </a:r>
            <a:endParaRPr lang="en-US" sz="60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Fransaita Hazelwood</a:t>
            </a:r>
          </a:p>
          <a:p>
            <a:r>
              <a:rPr lang="en-US" dirty="0" smtClean="0"/>
              <a:t>ACC 202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78422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ABOUT PAWZ ANIMAL SPA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Mission: PAWZ Animal Spa’s mission is to provide excellent animal care in a pet friendly environment while ensuring our customers receive excellent service in a playful atmosphere.</a:t>
            </a:r>
            <a:endParaRPr lang="en-US" dirty="0"/>
          </a:p>
          <a:p>
            <a:r>
              <a:rPr lang="en-US" dirty="0" smtClean="0"/>
              <a:t>VISION: To be the leading animal care provider with a hands on experience providing individual attention so each animal has the best experience.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8392889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Services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 smtClean="0"/>
              <a:t>Bathing and Drying</a:t>
            </a:r>
            <a:endParaRPr lang="en-US" dirty="0"/>
          </a:p>
          <a:p>
            <a:r>
              <a:rPr lang="en-US" dirty="0" smtClean="0"/>
              <a:t>Ear Cleaning/ Full body cleaning</a:t>
            </a:r>
            <a:endParaRPr lang="en-US" dirty="0"/>
          </a:p>
          <a:p>
            <a:r>
              <a:rPr lang="en-US" dirty="0" smtClean="0"/>
              <a:t>Hair Trimming </a:t>
            </a:r>
          </a:p>
          <a:p>
            <a:r>
              <a:rPr lang="en-US" dirty="0" smtClean="0"/>
              <a:t>Hair Cutting and styling</a:t>
            </a:r>
          </a:p>
          <a:p>
            <a:r>
              <a:rPr lang="en-US" dirty="0" smtClean="0"/>
              <a:t>Nail clipping and nail art</a:t>
            </a:r>
          </a:p>
          <a:p>
            <a:r>
              <a:rPr lang="en-US" dirty="0" smtClean="0"/>
              <a:t>Tick and Flea Treatment</a:t>
            </a:r>
          </a:p>
          <a:p>
            <a:r>
              <a:rPr lang="en-US" dirty="0" smtClean="0"/>
              <a:t>Deep Conditioning w/ bathing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6616909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Title and Content Layout with SmartArt</a:t>
            </a:r>
          </a:p>
        </p:txBody>
      </p:sp>
      <p:graphicFrame>
        <p:nvGraphicFramePr>
          <p:cNvPr id="15" name="Content Placeholder 14" descr="Step Up Process diagram showing 5 steps ascending" title="SmartArt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899959849"/>
              </p:ext>
            </p:extLst>
          </p:nvPr>
        </p:nvGraphicFramePr>
        <p:xfrm>
          <a:off x="2208213" y="1600200"/>
          <a:ext cx="9372600" cy="4114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96250610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dirty="0" smtClean="0"/>
              <a:t>LOCATION ANALYSIS</a:t>
            </a:r>
            <a:endParaRPr lang="en-US" sz="480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7456847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Location Analysis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7" name="Picture Placeholder 6"/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373" r="12373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60914985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Location and Facility Analysis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PAWZ Animal Spa would be in Midtown Manhattan located in NYC. Which provides clients an easy and accessible location for convenience.</a:t>
            </a:r>
          </a:p>
          <a:p>
            <a:r>
              <a:rPr lang="en-US" dirty="0" smtClean="0"/>
              <a:t>The spa would be about 200-250 square feet.</a:t>
            </a:r>
          </a:p>
          <a:p>
            <a:r>
              <a:rPr lang="en-US" dirty="0" smtClean="0"/>
              <a:t>The rent for our location is estimated to be $386.90 a day based on 12 dogs per day. </a:t>
            </a:r>
          </a:p>
          <a:p>
            <a:r>
              <a:rPr lang="en-US" dirty="0" smtClean="0"/>
              <a:t>The pet population in NYC is 1.1 million. The break down would be 600,000 dogs and 500,000 cats.</a:t>
            </a:r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12529" y="2036233"/>
            <a:ext cx="4364567" cy="3242733"/>
          </a:xfrm>
        </p:spPr>
      </p:pic>
    </p:spTree>
    <p:extLst>
      <p:ext uri="{BB962C8B-B14F-4D97-AF65-F5344CB8AC3E}">
        <p14:creationId xmlns:p14="http://schemas.microsoft.com/office/powerpoint/2010/main" val="17020101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Add a Slide Title - 2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 smtClean="0"/>
              <a:t>Single professionals living alone in a huge city.</a:t>
            </a:r>
          </a:p>
          <a:p>
            <a:r>
              <a:rPr lang="en-US" dirty="0" smtClean="0"/>
              <a:t>Security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522469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Add a Slide Title - 3</a:t>
            </a:r>
          </a:p>
        </p:txBody>
      </p:sp>
    </p:spTree>
    <p:extLst>
      <p:ext uri="{BB962C8B-B14F-4D97-AF65-F5344CB8AC3E}">
        <p14:creationId xmlns:p14="http://schemas.microsoft.com/office/powerpoint/2010/main" val="335294400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7964715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Add a Slide Title - 4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08821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Children Playing 16x9">
  <a:themeElements>
    <a:clrScheme name="Children Happy">
      <a:dk1>
        <a:srgbClr val="595959"/>
      </a:dk1>
      <a:lt1>
        <a:sysClr val="window" lastClr="FFFFFF"/>
      </a:lt1>
      <a:dk2>
        <a:srgbClr val="000000"/>
      </a:dk2>
      <a:lt2>
        <a:srgbClr val="DDDDDD"/>
      </a:lt2>
      <a:accent1>
        <a:srgbClr val="A6B727"/>
      </a:accent1>
      <a:accent2>
        <a:srgbClr val="DF5327"/>
      </a:accent2>
      <a:accent3>
        <a:srgbClr val="FE9E00"/>
      </a:accent3>
      <a:accent4>
        <a:srgbClr val="418AB3"/>
      </a:accent4>
      <a:accent5>
        <a:srgbClr val="D9D66D"/>
      </a:accent5>
      <a:accent6>
        <a:srgbClr val="838383"/>
      </a:accent6>
      <a:hlink>
        <a:srgbClr val="F59E00"/>
      </a:hlink>
      <a:folHlink>
        <a:srgbClr val="B2B2B2"/>
      </a:folHlink>
    </a:clrScheme>
    <a:fontScheme name="Euphemia">
      <a:majorFont>
        <a:latin typeface="Euphemia"/>
        <a:ea typeface=""/>
        <a:cs typeface=""/>
      </a:majorFont>
      <a:minorFont>
        <a:latin typeface="Euphemi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F03461883.potx" id="{18737D51-7733-4200-B5C9-BF22CA2CE631}" vid="{40CEFE45-12FF-4454-86EB-59F04C858872}"/>
    </a:ext>
  </a:extLst>
</a:theme>
</file>

<file path=ppt/theme/theme2.xml><?xml version="1.0" encoding="utf-8"?>
<a:theme xmlns:a="http://schemas.openxmlformats.org/drawingml/2006/main" name="Office Theme">
  <a:themeElements>
    <a:clrScheme name="Children Happy">
      <a:dk1>
        <a:srgbClr val="595959"/>
      </a:dk1>
      <a:lt1>
        <a:sysClr val="window" lastClr="FFFFFF"/>
      </a:lt1>
      <a:dk2>
        <a:srgbClr val="000000"/>
      </a:dk2>
      <a:lt2>
        <a:srgbClr val="DDDDDD"/>
      </a:lt2>
      <a:accent1>
        <a:srgbClr val="A6B727"/>
      </a:accent1>
      <a:accent2>
        <a:srgbClr val="DF5327"/>
      </a:accent2>
      <a:accent3>
        <a:srgbClr val="FE9E00"/>
      </a:accent3>
      <a:accent4>
        <a:srgbClr val="418AB3"/>
      </a:accent4>
      <a:accent5>
        <a:srgbClr val="D9D66D"/>
      </a:accent5>
      <a:accent6>
        <a:srgbClr val="838383"/>
      </a:accent6>
      <a:hlink>
        <a:srgbClr val="F59E00"/>
      </a:hlink>
      <a:folHlink>
        <a:srgbClr val="B2B2B2"/>
      </a:folHlink>
    </a:clrScheme>
    <a:fontScheme name="Euphemia">
      <a:majorFont>
        <a:latin typeface="Euphemia"/>
        <a:ea typeface=""/>
        <a:cs typeface=""/>
      </a:majorFont>
      <a:minorFont>
        <a:latin typeface="Euphemi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Children Happy">
      <a:dk1>
        <a:srgbClr val="595959"/>
      </a:dk1>
      <a:lt1>
        <a:sysClr val="window" lastClr="FFFFFF"/>
      </a:lt1>
      <a:dk2>
        <a:srgbClr val="000000"/>
      </a:dk2>
      <a:lt2>
        <a:srgbClr val="DDDDDD"/>
      </a:lt2>
      <a:accent1>
        <a:srgbClr val="A6B727"/>
      </a:accent1>
      <a:accent2>
        <a:srgbClr val="DF5327"/>
      </a:accent2>
      <a:accent3>
        <a:srgbClr val="FE9E00"/>
      </a:accent3>
      <a:accent4>
        <a:srgbClr val="418AB3"/>
      </a:accent4>
      <a:accent5>
        <a:srgbClr val="D9D66D"/>
      </a:accent5>
      <a:accent6>
        <a:srgbClr val="838383"/>
      </a:accent6>
      <a:hlink>
        <a:srgbClr val="F59E00"/>
      </a:hlink>
      <a:folHlink>
        <a:srgbClr val="B2B2B2"/>
      </a:folHlink>
    </a:clrScheme>
    <a:fontScheme name="Euphemia">
      <a:majorFont>
        <a:latin typeface="Euphemia"/>
        <a:ea typeface=""/>
        <a:cs typeface=""/>
      </a:majorFont>
      <a:minorFont>
        <a:latin typeface="Euphemi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Children playing education presentation design (cartoon illustration, widescreen)</Template>
  <TotalTime>129</TotalTime>
  <Words>222</Words>
  <Application>Microsoft Office PowerPoint</Application>
  <PresentationFormat>Widescreen</PresentationFormat>
  <Paragraphs>35</Paragraphs>
  <Slides>11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4" baseType="lpstr">
      <vt:lpstr>Euphemia</vt:lpstr>
      <vt:lpstr>Wingdings</vt:lpstr>
      <vt:lpstr>Children Playing 16x9</vt:lpstr>
      <vt:lpstr>PAWZ ANIMAL SPA</vt:lpstr>
      <vt:lpstr>ABOUT PAWZ ANIMAL SPA</vt:lpstr>
      <vt:lpstr>Services</vt:lpstr>
      <vt:lpstr>Title and Content Layout with SmartArt</vt:lpstr>
      <vt:lpstr>LOCATION ANALYSIS</vt:lpstr>
      <vt:lpstr>Location Analysis</vt:lpstr>
      <vt:lpstr>Location and Facility Analysis</vt:lpstr>
      <vt:lpstr>Add a Slide Title - 2</vt:lpstr>
      <vt:lpstr>Add a Slide Title - 3</vt:lpstr>
      <vt:lpstr>PowerPoint Presentation</vt:lpstr>
      <vt:lpstr>Add a Slide Title - 4</vt:lpstr>
    </vt:vector>
  </TitlesOfParts>
  <Company>The Mount Sinai Health System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PAWZ ANIMAL SPA</dc:title>
  <dc:creator>Hazelwood, Fransaita</dc:creator>
  <cp:lastModifiedBy>Hazelwood, Fransaita</cp:lastModifiedBy>
  <cp:revision>7</cp:revision>
  <dcterms:created xsi:type="dcterms:W3CDTF">2018-12-17T19:48:46Z</dcterms:created>
  <dcterms:modified xsi:type="dcterms:W3CDTF">2018-12-18T14:50:21Z</dcterms:modified>
</cp:coreProperties>
</file>